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70" r:id="rId6"/>
    <p:sldId id="272" r:id="rId7"/>
    <p:sldId id="273" r:id="rId8"/>
    <p:sldId id="271" r:id="rId9"/>
    <p:sldId id="274" r:id="rId10"/>
    <p:sldId id="276" r:id="rId11"/>
    <p:sldId id="275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3C5F78-D19C-4DC5-8BFD-BB13961065B4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3527D4B-7EA0-4A8D-ACB0-32C2A05DBF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E8A65A-48AC-4D57-8CD4-AF79F241A096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F6ED839-063B-4C66-AB5F-1E22093349D2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D3CC43-8BE0-4E4D-8107-468AAC8A3267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420BC7-0404-4716-924B-9D8BDF38C77C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EAB4C3-9726-4D77-8868-10279BDFEC41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FE25A3-6550-4967-B315-A4A9769B4F1E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D30218-BCDC-416F-B705-638B62D33677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B2041D-096A-4E64-BE41-3D583F658802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9C37FDC-89C9-4185-A772-6C044E162D92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3D4E57-2ED2-4B23-954E-0CAC46379314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8B803-BE13-4095-8B30-229F90EBD79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7320C9-BCB6-4B3A-BC6E-21578C7ABB44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E3CD7-1211-4B36-A1A0-6F170AAED23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15381-B247-4A1C-A3F2-EE4C08D070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EA7A8-2703-4F66-84B4-571953F8963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589D3-9C58-4E4C-AC44-D805B684CB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4B3AE-BE59-4A78-999B-88AB7D6AB3E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BB0D-4DAA-4ED2-BA45-7F88958C51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9F446-E116-4958-AF4F-188D9340B50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A27DD-7365-4875-B5BA-B66401883C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F9025-8136-40B5-9D8C-54DFD8F3E97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A5D47-DB92-4B5F-8530-0BEFB4B32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0705C-BA58-4742-AB96-71274261F9D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B436-2425-475B-9FF0-CE89BA70E1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A5EC6-5166-4991-B00E-01B17E03CED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1BFF5-814E-43E5-B589-3750F3F382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E2E1-C5CD-44D6-B3A7-D5672E0333E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58019-05DE-4371-8CEC-38F3D573D3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70524-5BA7-4998-9A04-2BAD6166839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4ABE2-5FC1-4975-98E6-115E810908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F28D3-6C12-4CA7-BEDB-31577644FC0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6982E-295F-47D5-8248-A9DE969E1F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C31E0-2AF0-4C9E-B179-1E3D2C699A5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755F-BF61-4E46-A872-5DDA9E99376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6B56AE-EC39-4DB6-953C-ED9194AAA2A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7A34C40-90D0-476F-BEBF-45965866C2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Adverbs of Frequency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Always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Never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1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Sometimes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Usually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go to the cinema?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cook dinner?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brush your teeth?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go to school?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wash your face?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play sports?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eat breakfast?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sleep in a hotel?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watch TV?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often do you do homework?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115</Words>
  <Application>Microsoft Macintosh PowerPoint</Application>
  <PresentationFormat>On-screen Show (4:3)</PresentationFormat>
  <Paragraphs>40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Adverbs of Frequency</vt:lpstr>
      <vt:lpstr>How often do you brush your teeth?</vt:lpstr>
      <vt:lpstr>How often do you go to school?</vt:lpstr>
      <vt:lpstr>How often do you wash your face?</vt:lpstr>
      <vt:lpstr>How often do you play sports?</vt:lpstr>
      <vt:lpstr>How often do you eat breakfast?</vt:lpstr>
      <vt:lpstr>How often do you sleep in a hotel?</vt:lpstr>
      <vt:lpstr>How often do you watch TV?</vt:lpstr>
      <vt:lpstr>How often do you do homework?</vt:lpstr>
      <vt:lpstr>How often do you go to the cinema?</vt:lpstr>
      <vt:lpstr>How often do you cook dinner?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of Frequency</dc:title>
  <dc:creator>ESL Puzzles</dc:creator>
  <cp:lastModifiedBy>Richard</cp:lastModifiedBy>
  <cp:revision>7</cp:revision>
  <dcterms:created xsi:type="dcterms:W3CDTF">2020-03-09T01:59:01Z</dcterms:created>
  <dcterms:modified xsi:type="dcterms:W3CDTF">2020-03-22T03:09:04Z</dcterms:modified>
</cp:coreProperties>
</file>